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0"/>
    <p:restoredTop sz="94648"/>
  </p:normalViewPr>
  <p:slideViewPr>
    <p:cSldViewPr snapToGrid="0" snapToObjects="1">
      <p:cViewPr>
        <p:scale>
          <a:sx n="71" d="100"/>
          <a:sy n="71" d="100"/>
        </p:scale>
        <p:origin x="144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0369-890B-4C4C-8FD1-7D8FB0643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C4EE2-4D64-234E-967C-DBB1168E6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379BB-2A23-9A43-A58B-D5784CDD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62020-9F73-D14E-8682-96D34FD4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C9CEF-B50B-FE44-B722-8E42D240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7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DD28-B6EA-0746-BCEC-56050A86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D15CB-42B7-B94A-A515-D45263B80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840B3-ABCD-B740-BDDB-B178FA658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CD5B9-66F1-A445-AD1C-CE9B4E9FF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B99C5-291B-954A-8D0E-297520E4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8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478463-CDD5-4947-A052-CDD8D5AF7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9D434-3925-334E-B1ED-FC71E847D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4FED2-7034-6749-A1CF-A48CF109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9C730-DFC9-D041-9890-907517455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ED281-509A-CB4B-8D27-ABAA5253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3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52FF-8516-5D48-A0C7-B84F262B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5D205-D820-B848-863F-C2B9F4839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ED4FB-1B8C-E649-AA11-4F0A533C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90488-915A-9641-82C3-F045B531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3F698-E8A1-2946-B3F3-1E0311F5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8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3F09-4660-9046-9539-006AB0B1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37C3C-88BC-7C41-83FD-DADECC387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068-53E0-D041-A865-203D9E71E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8CE11-AF59-544B-B175-19C55209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FE7D7-5C3B-4F41-ABDC-C3C6889D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0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A4CF-ED33-E44F-B2E3-AEAAC18F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6C2F9-302F-1C4A-9F57-C985F8D28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46372-1CDB-4148-ABF3-78707D72E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54B72-3AC6-6148-9F09-CCE19DA7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EE264-3822-9443-8567-FAA82C4D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69A5C-219E-114F-A67E-B9A69715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1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CBA1-02CA-6241-895A-25B79760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74D0A-F709-7F4F-ABD1-2F54820D2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B2FBC-0488-1943-8844-108DBDE43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004AC-B73B-284A-A41A-EF585C843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A33FE-07FF-5F4F-9F84-98B9215EA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24217-1662-6C4A-8D6A-EC526AC8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C47C1-1094-564F-B94C-6EC75452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C9691-206C-4249-A594-5CD44619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0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6033-6CBE-AB4D-8979-2FAA72A3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0D063C-8881-CB41-A2D6-2A4E58881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4F421-BF44-3F49-B98E-0F064189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13B4C-0D9E-1B44-BD02-10CB3768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5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EA96C-EFB1-3748-8072-090F5322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2DD6F-25D6-034D-9D0D-F3D3D439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B1992-E6A0-EE4D-9A25-A22A36C4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2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938D-00F3-C14F-B28B-AEACEAD5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4E2C4-396B-2B4A-9A3B-F7BC2EC8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72157-A24F-B448-A92B-2967926E9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5BE22-C026-E74D-BB8C-EDA5E48B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CAAA0-0E18-D14F-A503-6A437D45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7F515-8B79-8842-BDA8-21CFB058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E369-33B3-FC49-A238-4CBF4B4CF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87D36-CE5C-C94B-9E62-ED9BBB2C51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6ADA5-771F-4842-8473-9BE4399EA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20D23-59FC-0B45-AAC4-4F9776AC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7CA06-C772-1143-BC64-0DD8E7BE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64287-0AE7-224D-9FCD-78D9EA54C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9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DB37E-328E-B147-AABF-E605511A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9E1F9-1876-3349-B0E1-01DFF8AF3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2F36C-37B1-ED42-96A7-2D0E05212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9F6E5-B89F-794D-804D-CCB35962910A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2E161-2168-A14C-975E-5C64A1CD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3D2E9-7043-4A4E-AB9A-3E32986F3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52AA4-EC4B-CE4C-9EA6-2F0B05A9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inary black hole - Wikipedia">
            <a:extLst>
              <a:ext uri="{FF2B5EF4-FFF2-40B4-BE49-F238E27FC236}">
                <a16:creationId xmlns:a16="http://schemas.microsoft.com/office/drawing/2014/main" id="{6F4DD477-7F80-1147-A7D1-858F31B7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186212" cy="854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26BAE-9B8B-BC42-AFAA-BA12D63D6892}"/>
              </a:ext>
            </a:extLst>
          </p:cNvPr>
          <p:cNvSpPr txBox="1"/>
          <p:nvPr/>
        </p:nvSpPr>
        <p:spPr>
          <a:xfrm>
            <a:off x="484094" y="482453"/>
            <a:ext cx="10345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 Hole Mergers</a:t>
            </a:r>
          </a:p>
        </p:txBody>
      </p:sp>
    </p:spTree>
    <p:extLst>
      <p:ext uri="{BB962C8B-B14F-4D97-AF65-F5344CB8AC3E}">
        <p14:creationId xmlns:p14="http://schemas.microsoft.com/office/powerpoint/2010/main" val="195466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1C5-8F1E-C544-8D41-BDCB7B9D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36541" cy="672353"/>
          </a:xfrm>
        </p:spPr>
        <p:txBody>
          <a:bodyPr>
            <a:normAutofit/>
          </a:bodyPr>
          <a:lstStyle/>
          <a:p>
            <a:r>
              <a:rPr lang="en-US" sz="4000" dirty="0"/>
              <a:t>Stratified Sampling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73C31B1-CB20-9B47-B1E2-140F01662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1000"/>
            <a:ext cx="53848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2674286-9ADD-B749-AC5B-C5429FABE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651000"/>
            <a:ext cx="53848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69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5BB45F-6903-8A47-9CAC-9283C9472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36541" cy="672353"/>
          </a:xfrm>
        </p:spPr>
        <p:txBody>
          <a:bodyPr>
            <a:normAutofit/>
          </a:bodyPr>
          <a:lstStyle/>
          <a:p>
            <a:r>
              <a:rPr lang="en-US" sz="4000" dirty="0"/>
              <a:t>Models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C69780-DA71-5D40-BD97-1FD06E823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355658"/>
            <a:ext cx="4926144" cy="298730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51FD6B8-893B-9040-B395-D27F39F5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15" y="2355658"/>
            <a:ext cx="4545914" cy="27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90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0DD795D-1916-694B-9E1D-A779F54BE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902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67CD69-1AF5-3F4C-8A4B-CA6BA062DC97}"/>
              </a:ext>
            </a:extLst>
          </p:cNvPr>
          <p:cNvSpPr txBox="1"/>
          <p:nvPr/>
        </p:nvSpPr>
        <p:spPr>
          <a:xfrm>
            <a:off x="484094" y="482453"/>
            <a:ext cx="10345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Spin</a:t>
            </a:r>
          </a:p>
        </p:txBody>
      </p:sp>
    </p:spTree>
    <p:extLst>
      <p:ext uri="{BB962C8B-B14F-4D97-AF65-F5344CB8AC3E}">
        <p14:creationId xmlns:p14="http://schemas.microsoft.com/office/powerpoint/2010/main" val="19572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C7A2AD50-0729-8447-A53A-CEF20F05B889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11349163" cy="6723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Repeat all </a:t>
            </a:r>
            <a:r>
              <a:rPr lang="en-US" sz="4000" dirty="0" err="1"/>
              <a:t>prev</a:t>
            </a:r>
            <a:r>
              <a:rPr lang="en-US" sz="4000" dirty="0"/>
              <a:t> steps</a:t>
            </a:r>
          </a:p>
        </p:txBody>
      </p:sp>
    </p:spTree>
    <p:extLst>
      <p:ext uri="{BB962C8B-B14F-4D97-AF65-F5344CB8AC3E}">
        <p14:creationId xmlns:p14="http://schemas.microsoft.com/office/powerpoint/2010/main" val="345061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1C5-8F1E-C544-8D41-BDCB7B9D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72353"/>
          </a:xfrm>
        </p:spPr>
        <p:txBody>
          <a:bodyPr>
            <a:normAutofit/>
          </a:bodyPr>
          <a:lstStyle/>
          <a:p>
            <a:r>
              <a:rPr lang="en-US" sz="4000" dirty="0"/>
              <a:t>Intro on topic </a:t>
            </a:r>
          </a:p>
        </p:txBody>
      </p:sp>
    </p:spTree>
    <p:extLst>
      <p:ext uri="{BB962C8B-B14F-4D97-AF65-F5344CB8AC3E}">
        <p14:creationId xmlns:p14="http://schemas.microsoft.com/office/powerpoint/2010/main" val="239461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1C5-8F1E-C544-8D41-BDCB7B9D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07977" cy="672353"/>
          </a:xfrm>
        </p:spPr>
        <p:txBody>
          <a:bodyPr>
            <a:normAutofit/>
          </a:bodyPr>
          <a:lstStyle/>
          <a:p>
            <a:r>
              <a:rPr lang="en-US" sz="4000" dirty="0"/>
              <a:t>Previous research(?)</a:t>
            </a:r>
          </a:p>
        </p:txBody>
      </p:sp>
    </p:spTree>
    <p:extLst>
      <p:ext uri="{BB962C8B-B14F-4D97-AF65-F5344CB8AC3E}">
        <p14:creationId xmlns:p14="http://schemas.microsoft.com/office/powerpoint/2010/main" val="27523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1C5-8F1E-C544-8D41-BDCB7B9D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807977" cy="672353"/>
          </a:xfrm>
        </p:spPr>
        <p:txBody>
          <a:bodyPr>
            <a:normAutofit/>
          </a:bodyPr>
          <a:lstStyle/>
          <a:p>
            <a:r>
              <a:rPr lang="en-US" sz="4000" dirty="0"/>
              <a:t>Initial Variables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9E30BC5-01ED-7240-8AC7-6461CD51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299882"/>
            <a:ext cx="6152826" cy="51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8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wmergercombo">
            <a:extLst>
              <a:ext uri="{FF2B5EF4-FFF2-40B4-BE49-F238E27FC236}">
                <a16:creationId xmlns:a16="http://schemas.microsoft.com/office/drawing/2014/main" id="{F96875FF-EA43-264A-B10A-1028B1F19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67CD69-1AF5-3F4C-8A4B-CA6BA062DC97}"/>
              </a:ext>
            </a:extLst>
          </p:cNvPr>
          <p:cNvSpPr txBox="1"/>
          <p:nvPr/>
        </p:nvSpPr>
        <p:spPr>
          <a:xfrm>
            <a:off x="484094" y="482453"/>
            <a:ext cx="10345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Mass</a:t>
            </a:r>
          </a:p>
        </p:txBody>
      </p:sp>
    </p:spTree>
    <p:extLst>
      <p:ext uri="{BB962C8B-B14F-4D97-AF65-F5344CB8AC3E}">
        <p14:creationId xmlns:p14="http://schemas.microsoft.com/office/powerpoint/2010/main" val="90015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443B68B0-2604-5149-A3D6-7811D638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3" y="2080937"/>
            <a:ext cx="3467316" cy="2990559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1EB1F735-0D17-5344-B914-A3DE9FA1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740" y="2365753"/>
            <a:ext cx="3797536" cy="2705743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9068C189-F50B-9B40-8E6B-11FE2EC87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375"/>
          <a:stretch/>
        </p:blipFill>
        <p:spPr>
          <a:xfrm>
            <a:off x="7998027" y="2417969"/>
            <a:ext cx="2833915" cy="260131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7A2AD50-0729-8447-A53A-CEF20F05B889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11349163" cy="6723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1 or 2 slides w visualizations? Much better a video 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1B7A5CE2-71C3-494C-81D1-5660D5DFC3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19"/>
          <a:stretch/>
        </p:blipFill>
        <p:spPr>
          <a:xfrm>
            <a:off x="11033693" y="2503855"/>
            <a:ext cx="839789" cy="25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1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1C5-8F1E-C544-8D41-BDCB7B9D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36541" cy="672353"/>
          </a:xfrm>
        </p:spPr>
        <p:txBody>
          <a:bodyPr>
            <a:normAutofit/>
          </a:bodyPr>
          <a:lstStyle/>
          <a:p>
            <a:r>
              <a:rPr lang="en-US" sz="4000" dirty="0"/>
              <a:t>Functional equations for both targets</a:t>
            </a:r>
          </a:p>
        </p:txBody>
      </p:sp>
    </p:spTree>
    <p:extLst>
      <p:ext uri="{BB962C8B-B14F-4D97-AF65-F5344CB8AC3E}">
        <p14:creationId xmlns:p14="http://schemas.microsoft.com/office/powerpoint/2010/main" val="324101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1C5-8F1E-C544-8D41-BDCB7B9D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36541" cy="672353"/>
          </a:xfrm>
        </p:spPr>
        <p:txBody>
          <a:bodyPr>
            <a:normAutofit/>
          </a:bodyPr>
          <a:lstStyle/>
          <a:p>
            <a:r>
              <a:rPr lang="en-US" sz="4000" dirty="0"/>
              <a:t>Data cleaning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6C7823-9373-B045-9092-7F31D15F3833}"/>
              </a:ext>
            </a:extLst>
          </p:cNvPr>
          <p:cNvSpPr txBox="1">
            <a:spLocks/>
          </p:cNvSpPr>
          <p:nvPr/>
        </p:nvSpPr>
        <p:spPr>
          <a:xfrm>
            <a:off x="1477729" y="1255059"/>
            <a:ext cx="9236541" cy="3729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Outliers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Masses not adding to one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Etc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Etc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8570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1C5-8F1E-C544-8D41-BDCB7B9D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36541" cy="672353"/>
          </a:xfrm>
        </p:spPr>
        <p:txBody>
          <a:bodyPr>
            <a:normAutofit/>
          </a:bodyPr>
          <a:lstStyle/>
          <a:p>
            <a:r>
              <a:rPr lang="en-US" sz="4000" dirty="0"/>
              <a:t>Feature engineering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F8A7AC2-CA7E-A048-B27C-B114BF3E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19" y="1759960"/>
            <a:ext cx="10990161" cy="287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4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50</Words>
  <Application>Microsoft Macintosh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Intro on topic </vt:lpstr>
      <vt:lpstr>Previous research(?)</vt:lpstr>
      <vt:lpstr>Initial Variables</vt:lpstr>
      <vt:lpstr>PowerPoint Presentation</vt:lpstr>
      <vt:lpstr>PowerPoint Presentation</vt:lpstr>
      <vt:lpstr>Functional equations for both targets</vt:lpstr>
      <vt:lpstr>Data cleaning</vt:lpstr>
      <vt:lpstr>Feature engineering</vt:lpstr>
      <vt:lpstr>Stratified Sampling</vt:lpstr>
      <vt:lpstr>Models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Camila BURNE</dc:creator>
  <cp:lastModifiedBy>Camila BURNE</cp:lastModifiedBy>
  <cp:revision>1</cp:revision>
  <dcterms:created xsi:type="dcterms:W3CDTF">2021-11-19T16:06:39Z</dcterms:created>
  <dcterms:modified xsi:type="dcterms:W3CDTF">2021-11-19T21:12:57Z</dcterms:modified>
</cp:coreProperties>
</file>